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1F016-5EC8-A69A-6B0C-90198D059D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Cosmovisión Indígena de Bolivia, la autonomía y autogestión.</a:t>
            </a:r>
            <a:endParaRPr lang="es-B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B8A828-83C7-87F2-9B70-73B646EE1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El conflicto del agua, un desafío creciente desde el siglo XIX, la visión progresista de desarrollo de Bolivia y el desplazamiento de las comunidades indígenas y control de los recursos hídricos. La reforma agraria, la participación popular de finales del siglo XX y la refundación del Estado Plurinacional de Bolivia en el siglo XXI, el calentamiento global y la profundización crítica de los conflictos con los derechos de agua.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21282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96CC-ACB5-BCB3-CA5F-24BDD1E2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hiperinflación y la globalización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127D1BB-4952-37D6-65F6-744D2CA901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2958" y="2032035"/>
            <a:ext cx="5319383" cy="294939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70A2BE-33BD-3A41-5DB5-2A772CC28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593" y="2297285"/>
            <a:ext cx="5855647" cy="27933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F255A7-266E-04B6-6FB6-831654237752}"/>
              </a:ext>
            </a:extLst>
          </p:cNvPr>
          <p:cNvSpPr txBox="1"/>
          <p:nvPr/>
        </p:nvSpPr>
        <p:spPr>
          <a:xfrm>
            <a:off x="6278453" y="5290542"/>
            <a:ext cx="45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Tercer elemento de conflicto</a:t>
            </a:r>
            <a:endParaRPr lang="es-BO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1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C496B-97A7-FE5B-FC84-6E1A6684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Bolivia siglo </a:t>
            </a:r>
            <a:r>
              <a:rPr lang="es-ES" dirty="0" err="1"/>
              <a:t>xxi</a:t>
            </a:r>
            <a:r>
              <a:rPr lang="es-ES" dirty="0"/>
              <a:t> (La guerra del agua)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3B30ADC-FD0E-7A12-C0BC-7AD1ADA9C4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010" t="8198" r="16401" b="4916"/>
          <a:stretch/>
        </p:blipFill>
        <p:spPr>
          <a:xfrm>
            <a:off x="7342374" y="1897906"/>
            <a:ext cx="3412202" cy="191716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F3902F-6F83-93F9-C2BA-BB9EB88ED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63" y="1897906"/>
            <a:ext cx="3391365" cy="28515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E7D0817-0620-B692-30ED-0C827B526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583913"/>
            <a:ext cx="6096000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8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652C3-E2CA-FFB7-0D33-C3833C1C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nueva constitución y la crisis climática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933099-B491-A0A7-9F96-DC3E207599C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06322" y="3297085"/>
            <a:ext cx="5246789" cy="300402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83B8D8-3095-473C-54FB-5F1EDFE59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50" y="1786671"/>
            <a:ext cx="4792737" cy="29423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0179B1D-5545-F619-921C-40EC69BE3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39" y="2827125"/>
            <a:ext cx="2666471" cy="2328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13034C-6CDA-3ACE-9C32-3E49A3440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380" y="4799099"/>
            <a:ext cx="2679497" cy="16261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A9CA1C0-E1D1-ADE9-C33B-2F4F8E3CA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311" y="1797686"/>
            <a:ext cx="2169995" cy="12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08B3A-E382-4553-8152-C38D3894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Bolivia precolombina</a:t>
            </a:r>
            <a:endParaRPr lang="es-B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255322-89DA-5721-8FBC-17C16202D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89" y="1781646"/>
            <a:ext cx="2988859" cy="2270383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199FF2A-3E73-FCD8-2663-5EBBC04791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988168" y="3768125"/>
            <a:ext cx="5773695" cy="2894065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28AAA1-57CD-EB84-A6F7-EBAD18C32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15" y="1781646"/>
            <a:ext cx="4998808" cy="25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7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D5C29-C0A0-1C2F-EAFD-3F94C874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es-ES" dirty="0" err="1"/>
              <a:t>Tiahuanaku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198742E-D7DA-1852-E455-208CBF940A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8256" y="1749369"/>
            <a:ext cx="3960758" cy="208565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4011F8-0D11-4982-031D-C4B953903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525" y="2805969"/>
            <a:ext cx="4658598" cy="30480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B19697-B2C1-2131-8962-27FD9D1FF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210" y="1595221"/>
            <a:ext cx="3783397" cy="30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5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84691-E4AA-7D46-ABFA-EB94E5F0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Incario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493D13-37CD-1C4C-EA7E-7DBCC6E3BC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1946320"/>
            <a:ext cx="3467157" cy="2357274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9D1AC8-F7E5-86E1-2A3D-E3BBF4BEC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408" y="3429000"/>
            <a:ext cx="4321183" cy="33441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826A21-FC69-96E6-E233-1487B9F79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704" y="1700784"/>
            <a:ext cx="3836869" cy="26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35068-505A-4EB7-FF80-38CCAA98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Cosmovisión indígena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7C90495-D702-C941-9254-39735937528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34356" y="1668831"/>
            <a:ext cx="3043869" cy="446147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AD765B-0374-3F02-0F4F-8CD1AA1BD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94" y="1758960"/>
            <a:ext cx="3043869" cy="44805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F40E27-54DC-D230-DE2F-10CD84A87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805" y="2659344"/>
            <a:ext cx="4544389" cy="396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77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0127E-CC6E-D8EA-C320-0F9DF051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Colonialismo español</a:t>
            </a:r>
            <a:endParaRPr lang="es-B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2E16FC-BBE1-A15D-EC5A-13ED01EB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616" y="1761845"/>
            <a:ext cx="5281921" cy="333431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088473D-C7D7-7733-A2B9-DA0DB14209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096000" y="2429796"/>
            <a:ext cx="4787384" cy="3565365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6EF8C5A-C0AC-091F-21AD-CA41DD1AEF99}"/>
              </a:ext>
            </a:extLst>
          </p:cNvPr>
          <p:cNvSpPr txBox="1"/>
          <p:nvPr/>
        </p:nvSpPr>
        <p:spPr>
          <a:xfrm>
            <a:off x="1009934" y="5540991"/>
            <a:ext cx="45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Primer elemento de conflicto</a:t>
            </a:r>
            <a:endParaRPr lang="es-BO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0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12AC0-108C-38B6-A68F-1C8E07CE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independencia y la </a:t>
            </a:r>
            <a:r>
              <a:rPr lang="es-ES" dirty="0" err="1"/>
              <a:t>republca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B3DC5D2-8AA2-FD98-373C-6401596139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1889292"/>
            <a:ext cx="3825957" cy="275401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AD385B-9EAF-9B86-E60E-C6CD30DE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044" y="3641463"/>
            <a:ext cx="3988845" cy="28889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3B85390-5B7E-D1B4-3E4F-75AB4012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595" y="1889292"/>
            <a:ext cx="4954154" cy="26639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8EF9C97-6B71-625E-1309-54AC25A72CDE}"/>
              </a:ext>
            </a:extLst>
          </p:cNvPr>
          <p:cNvSpPr txBox="1"/>
          <p:nvPr/>
        </p:nvSpPr>
        <p:spPr>
          <a:xfrm>
            <a:off x="7888889" y="6054817"/>
            <a:ext cx="45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Segundo elemento de conflicto</a:t>
            </a:r>
            <a:endParaRPr lang="es-BO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0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C9802-82A9-BF7C-DAE0-156DD2D4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aguas del </a:t>
            </a:r>
            <a:r>
              <a:rPr lang="es-ES" dirty="0" err="1"/>
              <a:t>silala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510F08A-8062-12A3-2F11-A0A5242F3DF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0" y="1894922"/>
            <a:ext cx="4436148" cy="3345227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CD397D-7106-C467-D143-FF55E051C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300" y="2536350"/>
            <a:ext cx="5460819" cy="37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60523-B01D-D0FE-D322-96B4C284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Bolivia del siglo </a:t>
            </a:r>
            <a:r>
              <a:rPr lang="es-ES" dirty="0" err="1"/>
              <a:t>xx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42992DB-13AD-4993-42A9-06B75A0700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54800" y="2155883"/>
            <a:ext cx="4800868" cy="271636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F9E014-8BCE-9456-1FAA-00239D7FD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959" y="1930235"/>
            <a:ext cx="5856214" cy="333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5320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125</TotalTime>
  <Words>141</Words>
  <Application>Microsoft Office PowerPoint</Application>
  <PresentationFormat>Panorámica</PresentationFormat>
  <Paragraphs>16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Tw Cen MT</vt:lpstr>
      <vt:lpstr>Gota</vt:lpstr>
      <vt:lpstr>Cosmovisión Indígena de Bolivia, la autonomía y autogestión.</vt:lpstr>
      <vt:lpstr>Bolivia precolombina</vt:lpstr>
      <vt:lpstr>El Tiahuanaku</vt:lpstr>
      <vt:lpstr>El Incario</vt:lpstr>
      <vt:lpstr>Cosmovisión indígena</vt:lpstr>
      <vt:lpstr>Colonialismo español</vt:lpstr>
      <vt:lpstr>La independencia y la republca</vt:lpstr>
      <vt:lpstr>Las aguas del silala</vt:lpstr>
      <vt:lpstr>Bolivia del siglo xx</vt:lpstr>
      <vt:lpstr>La hiperinflación y la globalización</vt:lpstr>
      <vt:lpstr>Bolivia siglo xxi (La guerra del agua)</vt:lpstr>
      <vt:lpstr>La nueva constitución y la crisis climática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Castro</dc:creator>
  <cp:lastModifiedBy>Luis Castro</cp:lastModifiedBy>
  <cp:revision>4</cp:revision>
  <dcterms:created xsi:type="dcterms:W3CDTF">2024-06-29T14:29:22Z</dcterms:created>
  <dcterms:modified xsi:type="dcterms:W3CDTF">2024-06-29T17:00:42Z</dcterms:modified>
</cp:coreProperties>
</file>